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3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93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29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09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371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712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11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71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4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76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08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08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065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3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406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21BF69-C5B7-441E-838D-784FE9033B70}" type="datetimeFigureOut">
              <a:rPr lang="zh-TW" altLang="en-US" smtClean="0"/>
              <a:t>2014/2/2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2107E4-8233-4929-97CA-E45E495828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159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578640"/>
            <a:ext cx="9601196" cy="1303867"/>
          </a:xfrm>
        </p:spPr>
        <p:txBody>
          <a:bodyPr/>
          <a:lstStyle/>
          <a:p>
            <a:r>
              <a:rPr lang="en-US" altLang="zh-TW" dirty="0" smtClean="0"/>
              <a:t>Step5-</a:t>
            </a:r>
            <a:r>
              <a:rPr lang="zh-TW" altLang="en-US" dirty="0" smtClean="0"/>
              <a:t>無中生有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34065"/>
            <a:ext cx="10515600" cy="4351338"/>
          </a:xfrm>
        </p:spPr>
        <p:txBody>
          <a:bodyPr/>
          <a:lstStyle/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在每一條線上標示出概念間的關係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關係可從教材中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找尋出「連接語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」或者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不斷重覆閱讀句子，同時判斷語意，以成為一個理想的命題。</a:t>
            </a:r>
          </a:p>
          <a:p>
            <a:pPr algn="just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本概念圖的所有命題時，建議重覆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次，您將會發現有些命題是不太理想的，此時應加以修正。</a:t>
            </a:r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7917" t="26558" r="23332" b="43360"/>
          <a:stretch/>
        </p:blipFill>
        <p:spPr>
          <a:xfrm>
            <a:off x="1905000" y="3860753"/>
            <a:ext cx="7516091" cy="252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1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</TotalTime>
  <Words>72</Words>
  <Application>Microsoft Office PowerPoint</Application>
  <PresentationFormat>自訂</PresentationFormat>
  <Paragraphs>4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有機</vt:lpstr>
      <vt:lpstr>Step5-無中生有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繪製概念圖的六個步驟</dc:title>
  <dc:creator>frank</dc:creator>
  <cp:lastModifiedBy>USER</cp:lastModifiedBy>
  <cp:revision>17</cp:revision>
  <dcterms:created xsi:type="dcterms:W3CDTF">2013-06-10T12:45:00Z</dcterms:created>
  <dcterms:modified xsi:type="dcterms:W3CDTF">2014-02-02T04:58:48Z</dcterms:modified>
</cp:coreProperties>
</file>